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6"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38C852-A0E0-4D31-9614-17D9536483BF}" type="datetimeFigureOut">
              <a:rPr lang="en-US" smtClean="0"/>
              <a:t>3/26/2019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22F2FA1-0149-41FC-AE2B-DF2D6638C6F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737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8C852-A0E0-4D31-9614-17D9536483B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2FA1-0149-41FC-AE2B-DF2D6638C6F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072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8C852-A0E0-4D31-9614-17D9536483B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2FA1-0149-41FC-AE2B-DF2D6638C6F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10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8C852-A0E0-4D31-9614-17D9536483B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2FA1-0149-41FC-AE2B-DF2D6638C6F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312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38C852-A0E0-4D31-9614-17D9536483B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F2FA1-0149-41FC-AE2B-DF2D6638C6F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845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38C852-A0E0-4D31-9614-17D9536483BF}"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F2FA1-0149-41FC-AE2B-DF2D6638C6F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800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38C852-A0E0-4D31-9614-17D9536483BF}"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F2FA1-0149-41FC-AE2B-DF2D6638C6F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91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38C852-A0E0-4D31-9614-17D9536483BF}"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2F2FA1-0149-41FC-AE2B-DF2D6638C6F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106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8C852-A0E0-4D31-9614-17D9536483BF}"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F2FA1-0149-41FC-AE2B-DF2D6638C6F8}" type="slidenum">
              <a:rPr lang="en-US" smtClean="0"/>
              <a:t>‹#›</a:t>
            </a:fld>
            <a:endParaRPr lang="en-US"/>
          </a:p>
        </p:txBody>
      </p:sp>
    </p:spTree>
    <p:extLst>
      <p:ext uri="{BB962C8B-B14F-4D97-AF65-F5344CB8AC3E}">
        <p14:creationId xmlns:p14="http://schemas.microsoft.com/office/powerpoint/2010/main" val="240588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38C852-A0E0-4D31-9614-17D9536483BF}"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F2FA1-0149-41FC-AE2B-DF2D6638C6F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658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238C852-A0E0-4D31-9614-17D9536483BF}" type="datetimeFigureOut">
              <a:rPr lang="en-US" smtClean="0"/>
              <a:t>3/26/2019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22F2FA1-0149-41FC-AE2B-DF2D6638C6F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208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238C852-A0E0-4D31-9614-17D9536483BF}" type="datetimeFigureOut">
              <a:rPr lang="en-US" smtClean="0"/>
              <a:t>3/26/2019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22F2FA1-0149-41FC-AE2B-DF2D6638C6F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646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ilconnect-pki.dmdc.osd.mil/milconnect/public/faq/Education_Benefits-About_Your_Education_Benefi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ilconnect-pki.dmdc.osd.mil/milconne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Transferring Education Benefits</a:t>
            </a:r>
            <a:endParaRPr lang="en-US" dirty="0"/>
          </a:p>
        </p:txBody>
      </p:sp>
      <p:sp>
        <p:nvSpPr>
          <p:cNvPr id="3" name="Subtitle 2"/>
          <p:cNvSpPr>
            <a:spLocks noGrp="1"/>
          </p:cNvSpPr>
          <p:nvPr>
            <p:ph type="subTitle" idx="1"/>
          </p:nvPr>
        </p:nvSpPr>
        <p:spPr/>
        <p:txBody>
          <a:bodyPr/>
          <a:lstStyle/>
          <a:p>
            <a:r>
              <a:rPr lang="en-US" dirty="0" smtClean="0"/>
              <a:t>YN2 Jeffrey Alexander</a:t>
            </a:r>
          </a:p>
          <a:p>
            <a:r>
              <a:rPr lang="en-US" dirty="0" smtClean="0"/>
              <a:t>21 March 2019</a:t>
            </a:r>
            <a:endParaRPr lang="en-US" dirty="0"/>
          </a:p>
        </p:txBody>
      </p:sp>
    </p:spTree>
    <p:extLst>
      <p:ext uri="{BB962C8B-B14F-4D97-AF65-F5344CB8AC3E}">
        <p14:creationId xmlns:p14="http://schemas.microsoft.com/office/powerpoint/2010/main" val="3109974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resources!</a:t>
            </a:r>
            <a:endParaRPr lang="en-US" dirty="0"/>
          </a:p>
        </p:txBody>
      </p:sp>
      <p:sp>
        <p:nvSpPr>
          <p:cNvPr id="3" name="Content Placeholder 2"/>
          <p:cNvSpPr>
            <a:spLocks noGrp="1"/>
          </p:cNvSpPr>
          <p:nvPr>
            <p:ph idx="1"/>
          </p:nvPr>
        </p:nvSpPr>
        <p:spPr/>
        <p:txBody>
          <a:bodyPr>
            <a:normAutofit fontScale="92500"/>
          </a:bodyPr>
          <a:lstStyle/>
          <a:p>
            <a:r>
              <a:rPr lang="en-US" dirty="0" smtClean="0"/>
              <a:t>Have you noticed that ‘contact a Veterans benefits Counselor at </a:t>
            </a:r>
            <a:r>
              <a:rPr lang="en-US" dirty="0" smtClean="0"/>
              <a:t>1-888-442-4551 </a:t>
            </a:r>
            <a:r>
              <a:rPr lang="en-US" dirty="0" smtClean="0"/>
              <a:t>has been in this slide show 3 times?  That’s because they’re specialists in this area, where we receive little to no training.  You can call them or look at the FAQ’s on </a:t>
            </a:r>
            <a:r>
              <a:rPr lang="en-US" dirty="0" err="1" smtClean="0"/>
              <a:t>MilConnect’s</a:t>
            </a:r>
            <a:r>
              <a:rPr lang="en-US" dirty="0" smtClean="0"/>
              <a:t> Education Benefits page (this page alone will answer a lot of your questions).  These should be the first 2 places you try to look for VA Education Benefits information.  We don’t always have to have the right answer, but we DO need to be able to point our customers in the right direction</a:t>
            </a:r>
            <a:r>
              <a:rPr lang="en-US" dirty="0" smtClean="0"/>
              <a:t>.</a:t>
            </a:r>
          </a:p>
          <a:p>
            <a:r>
              <a:rPr lang="en-US" dirty="0" smtClean="0"/>
              <a:t>Mr. Reidus Stokes is amazingly helpful and will take all calls to help members understand what they’re authorized to do.  He has also graciously stated that any member wanting to find out more about their Education Benefits can give him a call.  202-795-6643</a:t>
            </a:r>
            <a:endParaRPr lang="en-US" dirty="0" smtClean="0"/>
          </a:p>
          <a:p>
            <a:endParaRPr lang="en-US" dirty="0" smtClean="0"/>
          </a:p>
        </p:txBody>
      </p:sp>
    </p:spTree>
    <p:extLst>
      <p:ext uri="{BB962C8B-B14F-4D97-AF65-F5344CB8AC3E}">
        <p14:creationId xmlns:p14="http://schemas.microsoft.com/office/powerpoint/2010/main" val="278881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switch between the Montgomery GI Bill and the Post-9/11 GI Bill?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sure </a:t>
            </a:r>
            <a:r>
              <a:rPr lang="en-US" dirty="0" smtClean="0"/>
              <a:t>can!</a:t>
            </a:r>
          </a:p>
          <a:p>
            <a:r>
              <a:rPr lang="en-US" dirty="0"/>
              <a:t>If you joined prior to 1 Aug 2013 - If you’ve used any of your Montgomery GI Bill, you can still switch to the Post-9/11 GI Bill!  You will get whatever is remaining on your benefits (I.E., you get 36 months of benefits for your Education.  If you’ve used 6 months of Montgomery GI Bill before you make the switch, you will be authorized 30 months of Post-9/11 GI Bill). If you’ve used all 36 months of your Montgomery GI Bill before the switch, you can </a:t>
            </a:r>
            <a:r>
              <a:rPr lang="en-US" dirty="0" smtClean="0"/>
              <a:t>also be </a:t>
            </a:r>
            <a:r>
              <a:rPr lang="en-US" dirty="0"/>
              <a:t>authorized an additional 12 months of Post-9/11 GI Bill.  Speak to a Veterans Benefits Advisor for further information, at 1-888-442-4551. </a:t>
            </a:r>
            <a:endParaRPr lang="en-US" dirty="0" smtClean="0"/>
          </a:p>
          <a:p>
            <a:r>
              <a:rPr lang="en-US" dirty="0" smtClean="0"/>
              <a:t>If you joined on or after 1 Aug 2013 – You only get one or the other.  If you’ve used any of your Montgomery GI Bill, you cannot make the switch.  Most people will find more bang for their buck with the Post-9/11 GI Bill, so most switches you see should be from the Montgomery GI Bill over to the Post-9/11 GI Bill.</a:t>
            </a:r>
            <a:endParaRPr lang="en-US" dirty="0" smtClean="0"/>
          </a:p>
        </p:txBody>
      </p:sp>
    </p:spTree>
    <p:extLst>
      <p:ext uri="{BB962C8B-B14F-4D97-AF65-F5344CB8AC3E}">
        <p14:creationId xmlns:p14="http://schemas.microsoft.com/office/powerpoint/2010/main" val="270606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a:t>
            </a:r>
            <a:r>
              <a:rPr lang="en-US" dirty="0"/>
              <a:t>between the Montgomery GI Bill and the Post-9/11 GI </a:t>
            </a:r>
            <a:r>
              <a:rPr lang="en-US" dirty="0" smtClean="0"/>
              <a:t>Bill</a:t>
            </a:r>
            <a:endParaRPr lang="en-US" dirty="0"/>
          </a:p>
        </p:txBody>
      </p:sp>
      <p:sp>
        <p:nvSpPr>
          <p:cNvPr id="3" name="Content Placeholder 2"/>
          <p:cNvSpPr>
            <a:spLocks noGrp="1"/>
          </p:cNvSpPr>
          <p:nvPr>
            <p:ph idx="1"/>
          </p:nvPr>
        </p:nvSpPr>
        <p:spPr/>
        <p:txBody>
          <a:bodyPr>
            <a:normAutofit fontScale="85000" lnSpcReduction="10000"/>
          </a:bodyPr>
          <a:lstStyle/>
          <a:p>
            <a:r>
              <a:rPr lang="en-US" dirty="0"/>
              <a:t>Member needs to head to VA.gov, and search for ‘22-1990’.  The ‘top recommendations for you’ under the search results should be ‘Apply Online for GI Benefits (VA Form 1990)’.  That is the link you need to go to.  (https://www.va.gov/education/apply-for-education-benefits/application/1990/introduction/)</a:t>
            </a:r>
          </a:p>
          <a:p>
            <a:r>
              <a:rPr lang="en-US" dirty="0"/>
              <a:t>Member will need to follow the prompt to create a profile and fill out the application form.  The VA Form 1990 is basically just an application for education benefits, not a transfer request.  It will work for both </a:t>
            </a:r>
            <a:r>
              <a:rPr lang="en-US" dirty="0" smtClean="0"/>
              <a:t>of these situations </a:t>
            </a:r>
            <a:r>
              <a:rPr lang="en-US" dirty="0"/>
              <a:t>though.  </a:t>
            </a:r>
          </a:p>
          <a:p>
            <a:r>
              <a:rPr lang="en-US" dirty="0"/>
              <a:t>Have the member read through the entire webpage/process before starting their application.  They will need a couple of different pieces of information, and this process can take up to a month or more to complete before they receive a decision.  Since they make a profile </a:t>
            </a:r>
            <a:r>
              <a:rPr lang="en-US" dirty="0" smtClean="0"/>
              <a:t>to start</a:t>
            </a:r>
            <a:r>
              <a:rPr lang="en-US" dirty="0" smtClean="0"/>
              <a:t>, </a:t>
            </a:r>
            <a:r>
              <a:rPr lang="en-US" dirty="0"/>
              <a:t>they can save along the way if they need to.</a:t>
            </a:r>
          </a:p>
          <a:p>
            <a:endParaRPr lang="en-US" dirty="0"/>
          </a:p>
        </p:txBody>
      </p:sp>
    </p:spTree>
    <p:extLst>
      <p:ext uri="{BB962C8B-B14F-4D97-AF65-F5344CB8AC3E}">
        <p14:creationId xmlns:p14="http://schemas.microsoft.com/office/powerpoint/2010/main" val="230767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a:t>
            </a:r>
            <a:r>
              <a:rPr lang="en-US" dirty="0"/>
              <a:t>between the Montgomery GI Bill and the Post-9/11 GI </a:t>
            </a:r>
            <a:r>
              <a:rPr lang="en-US" dirty="0" smtClean="0"/>
              <a:t>Bill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 member needs help while completing the 22-1990, he/she should call 1-888-442-4551 and speak to a Veterans Benefits Counselor (after the phone introduction, just press 0).   That will be the best source of education benefits information for any situation.  </a:t>
            </a:r>
          </a:p>
          <a:p>
            <a:r>
              <a:rPr lang="en-US" dirty="0" smtClean="0"/>
              <a:t>Ensure you council the member to keep ALL records of the transfer from the VA.  These will be needed.</a:t>
            </a:r>
          </a:p>
          <a:p>
            <a:r>
              <a:rPr lang="en-US" dirty="0" smtClean="0"/>
              <a:t>After they receive their Post-9/11 eligibility/confirmation form in the mail, have them send the form to you.  You will submit it to Mr. </a:t>
            </a:r>
            <a:r>
              <a:rPr lang="en-US" dirty="0" err="1" smtClean="0"/>
              <a:t>Reidus</a:t>
            </a:r>
            <a:r>
              <a:rPr lang="en-US" dirty="0" smtClean="0"/>
              <a:t> Stokes, at Headquarters.</a:t>
            </a:r>
          </a:p>
          <a:p>
            <a:r>
              <a:rPr lang="en-US" dirty="0" smtClean="0"/>
              <a:t>Mr. Stokes is the CG VA Benefits Guru.  He will make the switch for the member on our end.  He can also end the GI Bill allotment from the member’s paycheck (the SPO cannot end it). </a:t>
            </a:r>
            <a:r>
              <a:rPr lang="en-US" dirty="0" smtClean="0"/>
              <a:t>  They will not return any money already taken out from the Montgomery GI Bill, so please ensure this is done in a timely manner. </a:t>
            </a:r>
          </a:p>
          <a:p>
            <a:r>
              <a:rPr lang="en-US" dirty="0"/>
              <a:t>Once the member makes the switch from Montgomery to Post-9/11, they CANNOT switch back.  Ensure they know this prior to starting the process</a:t>
            </a:r>
            <a:r>
              <a:rPr lang="en-US" dirty="0" smtClean="0"/>
              <a:t>.</a:t>
            </a:r>
            <a:endParaRPr lang="en-US" dirty="0"/>
          </a:p>
        </p:txBody>
      </p:sp>
    </p:spTree>
    <p:extLst>
      <p:ext uri="{BB962C8B-B14F-4D97-AF65-F5344CB8AC3E}">
        <p14:creationId xmlns:p14="http://schemas.microsoft.com/office/powerpoint/2010/main" val="197313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Reimbursement of the Montgomery </a:t>
            </a:r>
            <a:r>
              <a:rPr lang="en-US" dirty="0" err="1" smtClean="0"/>
              <a:t>gi</a:t>
            </a:r>
            <a:r>
              <a:rPr lang="en-US" dirty="0" smtClean="0"/>
              <a:t> bill allotment money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 the member just loses the money they’ve already spent on the Montgomery GI Bill?  NOT NECESSARILY!!!</a:t>
            </a:r>
          </a:p>
          <a:p>
            <a:r>
              <a:rPr lang="en-US" dirty="0" smtClean="0"/>
              <a:t>The member’s Montgomery GI Bill payments can </a:t>
            </a:r>
            <a:r>
              <a:rPr lang="en-US"/>
              <a:t>be </a:t>
            </a:r>
            <a:r>
              <a:rPr lang="en-US" smtClean="0"/>
              <a:t>reimbursed </a:t>
            </a:r>
            <a:r>
              <a:rPr lang="en-US" dirty="0" smtClean="0"/>
              <a:t>if </a:t>
            </a:r>
            <a:r>
              <a:rPr lang="en-US" dirty="0"/>
              <a:t>they use the entirety of the Post-9/11 GI Bill, and </a:t>
            </a:r>
            <a:r>
              <a:rPr lang="en-US" dirty="0" smtClean="0"/>
              <a:t>the member (and ONLY the member) uses </a:t>
            </a:r>
            <a:r>
              <a:rPr lang="en-US" dirty="0"/>
              <a:t>the housing stipend </a:t>
            </a:r>
            <a:r>
              <a:rPr lang="en-US" dirty="0" smtClean="0"/>
              <a:t>during </a:t>
            </a:r>
            <a:r>
              <a:rPr lang="en-US" dirty="0"/>
              <a:t>the LAST month of the Post-9/11 GI Bill.  </a:t>
            </a:r>
          </a:p>
          <a:p>
            <a:r>
              <a:rPr lang="en-US" dirty="0"/>
              <a:t>If the member’s dependent uses the last month of the housing stipend/post-9/11, they will </a:t>
            </a:r>
            <a:r>
              <a:rPr lang="en-US" dirty="0" smtClean="0"/>
              <a:t>NOT </a:t>
            </a:r>
            <a:r>
              <a:rPr lang="en-US" dirty="0"/>
              <a:t>be recouped.  If they save 1 month for themselves and use it after the dependent has used 35 months, they CAN be </a:t>
            </a:r>
            <a:r>
              <a:rPr lang="en-US" dirty="0" smtClean="0"/>
              <a:t>reimbursed.  If the member wants to transfer to a dependent, have them transfer 35 months and save the last for the opportunity to gain that money back.  Use </a:t>
            </a:r>
            <a:r>
              <a:rPr lang="en-US" dirty="0"/>
              <a:t>the system!</a:t>
            </a:r>
          </a:p>
          <a:p>
            <a:endParaRPr lang="en-US" dirty="0"/>
          </a:p>
        </p:txBody>
      </p:sp>
    </p:spTree>
    <p:extLst>
      <p:ext uri="{BB962C8B-B14F-4D97-AF65-F5344CB8AC3E}">
        <p14:creationId xmlns:p14="http://schemas.microsoft.com/office/powerpoint/2010/main" val="288748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your </a:t>
            </a:r>
            <a:r>
              <a:rPr lang="en-US" dirty="0" err="1" smtClean="0"/>
              <a:t>gi</a:t>
            </a:r>
            <a:r>
              <a:rPr lang="en-US" dirty="0" smtClean="0"/>
              <a:t> bill to your dependent - eligibility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Step 1 – Member must meet one or more of these conditions:</a:t>
            </a:r>
          </a:p>
          <a:p>
            <a:r>
              <a:rPr lang="en-US" dirty="0"/>
              <a:t>You are a member of the Armed Forces (active duty or Selected Reserve, officer or enlisted) and were in service on or after August 1, 2009.</a:t>
            </a:r>
          </a:p>
          <a:p>
            <a:r>
              <a:rPr lang="en-US" dirty="0"/>
              <a:t>You are a Uniformed Service member of the Public Health Service (PHS) and were in service on or after August 1, 2011.</a:t>
            </a:r>
          </a:p>
          <a:p>
            <a:r>
              <a:rPr lang="en-US" dirty="0"/>
              <a:t>You are a Uniformed Service member of the National Oceanic and Atmospheric Administration (NOAA) and were in service on or after September 1, 2011</a:t>
            </a:r>
            <a:r>
              <a:rPr lang="en-US" dirty="0" smtClean="0"/>
              <a:t>.</a:t>
            </a:r>
          </a:p>
          <a:p>
            <a:pPr marL="0" indent="0">
              <a:buNone/>
            </a:pPr>
            <a:r>
              <a:rPr lang="en-US" dirty="0" smtClean="0"/>
              <a:t>**************************************************************************************************************</a:t>
            </a:r>
            <a:endParaRPr lang="en-US" dirty="0" smtClean="0"/>
          </a:p>
          <a:p>
            <a:r>
              <a:rPr lang="en-US" dirty="0"/>
              <a:t>What does this mean?  The member MUST be current member of the armed </a:t>
            </a:r>
            <a:r>
              <a:rPr lang="en-US" dirty="0" smtClean="0"/>
              <a:t>services </a:t>
            </a:r>
            <a:r>
              <a:rPr lang="en-US" dirty="0"/>
              <a:t>(</a:t>
            </a:r>
            <a:r>
              <a:rPr lang="en-US" dirty="0" smtClean="0"/>
              <a:t>Active Duty or </a:t>
            </a:r>
            <a:r>
              <a:rPr lang="en-US" dirty="0"/>
              <a:t>drilling </a:t>
            </a:r>
            <a:r>
              <a:rPr lang="en-US" dirty="0" smtClean="0"/>
              <a:t>reservist) </a:t>
            </a:r>
            <a:r>
              <a:rPr lang="en-US" dirty="0"/>
              <a:t>to transfer benefits.  If they’re out, they are automatically ineligible to transfer their benefits</a:t>
            </a:r>
            <a:r>
              <a:rPr lang="en-US" dirty="0" smtClean="0"/>
              <a:t>.  IRR is also ineligible to transfer their benefits.</a:t>
            </a:r>
            <a:endParaRPr lang="en-US" dirty="0" smtClean="0"/>
          </a:p>
          <a:p>
            <a:pPr marL="0" indent="0">
              <a:buNone/>
            </a:pPr>
            <a:endParaRPr lang="en-US" dirty="0"/>
          </a:p>
        </p:txBody>
      </p:sp>
    </p:spTree>
    <p:extLst>
      <p:ext uri="{BB962C8B-B14F-4D97-AF65-F5344CB8AC3E}">
        <p14:creationId xmlns:p14="http://schemas.microsoft.com/office/powerpoint/2010/main" val="406707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Transferring your </a:t>
            </a:r>
            <a:r>
              <a:rPr lang="en-US" dirty="0" err="1"/>
              <a:t>gi</a:t>
            </a:r>
            <a:r>
              <a:rPr lang="en-US" dirty="0"/>
              <a:t> bill to your dependent </a:t>
            </a:r>
            <a:r>
              <a:rPr lang="en-US" dirty="0" smtClean="0"/>
              <a:t>– eligibility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Step 2 – If member meets step 1, member must also meet one or more of the following requirements:</a:t>
            </a:r>
          </a:p>
          <a:p>
            <a:r>
              <a:rPr lang="en-US" dirty="0"/>
              <a:t>You have served at least six years in the Uniformed Services on the date your Branch of Service approves your transfer request under the Post-9/11 GI Bill program, and you agree to serve an additional four years in the Uniformed Services from that date.</a:t>
            </a:r>
          </a:p>
          <a:p>
            <a:r>
              <a:rPr lang="en-US" dirty="0"/>
              <a:t>You have served at least ten cumulative years in the Uniformed Services (active duty and/or Selected Reserve) on the date your Service approves your transfer request, are precluded by either standard policy (service or DoD) or statute from committing to four additional years, and agree to serve for the maximum amount of time allowed by such policy or statute</a:t>
            </a:r>
            <a:r>
              <a:rPr lang="en-US" dirty="0" smtClean="0"/>
              <a:t>. </a:t>
            </a:r>
          </a:p>
          <a:p>
            <a:pPr marL="0" indent="0">
              <a:buNone/>
            </a:pPr>
            <a:r>
              <a:rPr lang="en-US" dirty="0"/>
              <a:t> </a:t>
            </a:r>
            <a:r>
              <a:rPr lang="en-US" dirty="0" smtClean="0"/>
              <a:t>*****************************************************************************************************************************</a:t>
            </a:r>
            <a:endParaRPr lang="en-US" dirty="0" smtClean="0"/>
          </a:p>
          <a:p>
            <a:r>
              <a:rPr lang="en-US" dirty="0" smtClean="0"/>
              <a:t>Starting 12 July 2019, all member’s MUST </a:t>
            </a:r>
            <a:r>
              <a:rPr lang="en-US" dirty="0" err="1" smtClean="0"/>
              <a:t>obliserv</a:t>
            </a:r>
            <a:r>
              <a:rPr lang="en-US" dirty="0" smtClean="0"/>
              <a:t> 4 more years to transfer GI Bills to dependents, regardless of time in service.  That means that members with over 16 years will be completely ineligible to transfer benefits.  Officers with 2 time pass-overs will be ineligible.  High year tenure candidates will be ineligible.  Anybody who cannot </a:t>
            </a:r>
            <a:r>
              <a:rPr lang="en-US" dirty="0" err="1" smtClean="0"/>
              <a:t>obliserv</a:t>
            </a:r>
            <a:r>
              <a:rPr lang="en-US" dirty="0" smtClean="0"/>
              <a:t> those 4 years will be ineligible.  If your members want to transfer benefits, ensure they transfer benefits when they can.  Don’t delay too long!</a:t>
            </a:r>
            <a:endParaRPr lang="en-US" dirty="0"/>
          </a:p>
        </p:txBody>
      </p:sp>
    </p:spTree>
    <p:extLst>
      <p:ext uri="{BB962C8B-B14F-4D97-AF65-F5344CB8AC3E}">
        <p14:creationId xmlns:p14="http://schemas.microsoft.com/office/powerpoint/2010/main" val="94000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Transferring your </a:t>
            </a:r>
            <a:r>
              <a:rPr lang="en-US" dirty="0" err="1"/>
              <a:t>gi</a:t>
            </a:r>
            <a:r>
              <a:rPr lang="en-US" dirty="0"/>
              <a:t> bill to your dependent – eligibility</a:t>
            </a:r>
          </a:p>
        </p:txBody>
      </p:sp>
      <p:sp>
        <p:nvSpPr>
          <p:cNvPr id="3" name="Content Placeholder 2"/>
          <p:cNvSpPr>
            <a:spLocks noGrp="1"/>
          </p:cNvSpPr>
          <p:nvPr>
            <p:ph idx="1"/>
          </p:nvPr>
        </p:nvSpPr>
        <p:spPr/>
        <p:txBody>
          <a:bodyPr>
            <a:normAutofit fontScale="85000" lnSpcReduction="20000"/>
          </a:bodyPr>
          <a:lstStyle/>
          <a:p>
            <a:r>
              <a:rPr lang="en-US" dirty="0" smtClean="0"/>
              <a:t>If you have more questions on eligibility, please visit the FAQ about education benefits on </a:t>
            </a:r>
            <a:r>
              <a:rPr lang="en-US" dirty="0" err="1" smtClean="0"/>
              <a:t>MilConnect</a:t>
            </a:r>
            <a:r>
              <a:rPr lang="en-US" dirty="0" smtClean="0"/>
              <a:t>, at the below link:</a:t>
            </a:r>
          </a:p>
          <a:p>
            <a:r>
              <a:rPr lang="en-US" dirty="0">
                <a:hlinkClick r:id="rId2"/>
              </a:rPr>
              <a:t>https://</a:t>
            </a:r>
            <a:r>
              <a:rPr lang="en-US" dirty="0" smtClean="0">
                <a:hlinkClick r:id="rId2"/>
              </a:rPr>
              <a:t>milconnect-pki.dmdc.osd.mil/milconnect/public/faq/Education_Benefits-About_Your_Education_Benefits</a:t>
            </a:r>
            <a:endParaRPr lang="en-US" dirty="0" smtClean="0"/>
          </a:p>
          <a:p>
            <a:r>
              <a:rPr lang="en-US" dirty="0" smtClean="0"/>
              <a:t>This site will answer such questions (and more) as:</a:t>
            </a:r>
          </a:p>
          <a:p>
            <a:r>
              <a:rPr lang="en-US" dirty="0" smtClean="0"/>
              <a:t> Can I transfer my education benefits if I have separated or retired from service?  </a:t>
            </a:r>
          </a:p>
          <a:p>
            <a:r>
              <a:rPr lang="en-US" dirty="0" smtClean="0"/>
              <a:t>How many months of benefit can I transfer?</a:t>
            </a:r>
          </a:p>
          <a:p>
            <a:r>
              <a:rPr lang="en-US" dirty="0" smtClean="0"/>
              <a:t>What is recoupment and how do I avoid it?</a:t>
            </a:r>
          </a:p>
          <a:p>
            <a:r>
              <a:rPr lang="en-US" dirty="0" smtClean="0"/>
              <a:t>Once again, if the question you’re looking for isn’t listed on here, please contact a </a:t>
            </a:r>
            <a:r>
              <a:rPr lang="en-US" dirty="0" smtClean="0"/>
              <a:t>Veterans </a:t>
            </a:r>
            <a:r>
              <a:rPr lang="en-US" dirty="0" smtClean="0"/>
              <a:t>Benefits Counselor at 1-888-442-4551.</a:t>
            </a:r>
            <a:endParaRPr lang="en-US" dirty="0"/>
          </a:p>
        </p:txBody>
      </p:sp>
    </p:spTree>
    <p:extLst>
      <p:ext uri="{BB962C8B-B14F-4D97-AF65-F5344CB8AC3E}">
        <p14:creationId xmlns:p14="http://schemas.microsoft.com/office/powerpoint/2010/main" val="408411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Actually Transferring </a:t>
            </a:r>
            <a:r>
              <a:rPr lang="en-US" dirty="0" smtClean="0"/>
              <a:t>your benefits</a:t>
            </a:r>
            <a:endParaRPr lang="en-US" dirty="0"/>
          </a:p>
        </p:txBody>
      </p:sp>
      <p:sp>
        <p:nvSpPr>
          <p:cNvPr id="3" name="Content Placeholder 2"/>
          <p:cNvSpPr>
            <a:spLocks noGrp="1"/>
          </p:cNvSpPr>
          <p:nvPr>
            <p:ph idx="1"/>
          </p:nvPr>
        </p:nvSpPr>
        <p:spPr/>
        <p:txBody>
          <a:bodyPr/>
          <a:lstStyle/>
          <a:p>
            <a:r>
              <a:rPr lang="en-US" dirty="0" smtClean="0"/>
              <a:t>Once you’ve reached this step, you’re almost home free.  Have the member login to </a:t>
            </a:r>
            <a:r>
              <a:rPr lang="en-US" dirty="0" err="1" smtClean="0"/>
              <a:t>MilConnect</a:t>
            </a:r>
            <a:r>
              <a:rPr lang="en-US" dirty="0" smtClean="0"/>
              <a:t> at the below link.  This is the member’s benefits homepage.</a:t>
            </a:r>
          </a:p>
          <a:p>
            <a:r>
              <a:rPr lang="en-US" dirty="0">
                <a:hlinkClick r:id="rId2"/>
              </a:rPr>
              <a:t>https://milconnect-pki.dmdc.osd.mil/milconnect</a:t>
            </a:r>
            <a:r>
              <a:rPr lang="en-US" dirty="0" smtClean="0">
                <a:hlinkClick r:id="rId2"/>
              </a:rPr>
              <a:t>/</a:t>
            </a:r>
            <a:endParaRPr lang="en-US" dirty="0" smtClean="0"/>
          </a:p>
          <a:p>
            <a:r>
              <a:rPr lang="en-US" dirty="0" smtClean="0"/>
              <a:t>Under ‘I want to…’ member will click on ‘Transfer my education benefits’.  From there, they can select the educational program from which to transfer, select which dependent to transfer, and submit the request.  Please note, this pulls your dependents from DEERS, so the member’s DEERS account will have to be up to date to complete this. </a:t>
            </a:r>
            <a:endParaRPr lang="en-US" dirty="0" smtClean="0"/>
          </a:p>
          <a:p>
            <a:r>
              <a:rPr lang="en-US" dirty="0" smtClean="0"/>
              <a:t>Follow the steps.  Boom.  Done.</a:t>
            </a:r>
            <a:endParaRPr lang="en-US" dirty="0"/>
          </a:p>
        </p:txBody>
      </p:sp>
    </p:spTree>
    <p:extLst>
      <p:ext uri="{BB962C8B-B14F-4D97-AF65-F5344CB8AC3E}">
        <p14:creationId xmlns:p14="http://schemas.microsoft.com/office/powerpoint/2010/main" val="41665840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108</TotalTime>
  <Words>1494</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Transferring Education Benefits</vt:lpstr>
      <vt:lpstr>Can you switch between the Montgomery GI Bill and the Post-9/11 GI Bill?</vt:lpstr>
      <vt:lpstr>switching between the Montgomery GI Bill and the Post-9/11 GI Bill</vt:lpstr>
      <vt:lpstr>switching between the Montgomery GI Bill and the Post-9/11 GI Bill</vt:lpstr>
      <vt:lpstr>Reimbursement of the Montgomery gi bill allotment money</vt:lpstr>
      <vt:lpstr>Transferring your gi bill to your dependent - eligibility</vt:lpstr>
      <vt:lpstr>Transferring your gi bill to your dependent – eligibility</vt:lpstr>
      <vt:lpstr>Transferring your gi bill to your dependent – eligibility</vt:lpstr>
      <vt:lpstr>Actually Transferring your benefits</vt:lpstr>
      <vt:lpstr>Use your resources!</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Transferring Education Benefits</dc:title>
  <dc:creator>Alexander, Jeffrey M YN3</dc:creator>
  <cp:lastModifiedBy>Alexander, Jeffrey M YN2</cp:lastModifiedBy>
  <cp:revision>16</cp:revision>
  <dcterms:created xsi:type="dcterms:W3CDTF">2019-03-21T13:44:23Z</dcterms:created>
  <dcterms:modified xsi:type="dcterms:W3CDTF">2019-03-26T19:16:39Z</dcterms:modified>
</cp:coreProperties>
</file>